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Lato Bold" panose="020F0502020204030203" charset="0"/>
      <p:regular r:id="rId20"/>
    </p:embeddedFont>
    <p:embeddedFont>
      <p:font typeface="Lato Italics" panose="020B0604020202020204" charset="0"/>
      <p:regular r:id="rId21"/>
    </p:embeddedFont>
    <p:embeddedFont>
      <p:font typeface="Poppins Heavy" panose="020B0604020202020204" charset="0"/>
      <p:regular r:id="rId22"/>
    </p:embeddedFont>
    <p:embeddedFont>
      <p:font typeface="Poppins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48" y="-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27938" y="1953761"/>
            <a:ext cx="9038804" cy="415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8"/>
              </a:lnSpc>
            </a:pPr>
            <a:r>
              <a:rPr lang="en-US" sz="6141" spc="614">
                <a:solidFill>
                  <a:srgbClr val="2B4E96"/>
                </a:solidFill>
                <a:latin typeface="Poppins Heavy"/>
              </a:rPr>
              <a:t>"SECURIGRAPHY: TEXT ENCRYPTION AND STEALTHY IMAGE COMMUNICATION"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8553" y="6819918"/>
            <a:ext cx="1261637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INFORMATION SECURITY PROJECT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~VEJA ODEDARA [21BCP404]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~MANSI BHADANI [21BCP167]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0800" y="6601361"/>
            <a:ext cx="4811406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INTRODUCTION 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MOTIVATION 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87505" y="6601509"/>
            <a:ext cx="49266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BENEFITS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LIMITATIONS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7894" y="6601509"/>
            <a:ext cx="481140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FUTURE SCOPE 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REFERENCES 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725025"/>
            <a:chOff x="0" y="0"/>
            <a:chExt cx="6671512" cy="1723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1723702"/>
            </a:xfrm>
            <a:custGeom>
              <a:avLst/>
              <a:gdLst/>
              <a:ahLst/>
              <a:cxnLst/>
              <a:rect l="l" t="t" r="r" b="b"/>
              <a:pathLst>
                <a:path w="6671512" h="1723702">
                  <a:moveTo>
                    <a:pt x="0" y="0"/>
                  </a:moveTo>
                  <a:lnTo>
                    <a:pt x="6671512" y="0"/>
                  </a:lnTo>
                  <a:lnTo>
                    <a:pt x="6671512" y="1723702"/>
                  </a:lnTo>
                  <a:lnTo>
                    <a:pt x="0" y="1723702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AutoShape 7"/>
          <p:cNvSpPr/>
          <p:nvPr/>
        </p:nvSpPr>
        <p:spPr>
          <a:xfrm flipV="1">
            <a:off x="5515517" y="6325522"/>
            <a:ext cx="0" cy="2209027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5534567" y="7013873"/>
            <a:ext cx="0" cy="832326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2011567" y="6325671"/>
            <a:ext cx="0" cy="2209027"/>
          </a:xfrm>
          <a:prstGeom prst="line">
            <a:avLst/>
          </a:prstGeom>
          <a:ln w="952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2030617" y="7014021"/>
            <a:ext cx="0" cy="832326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19100" y="2051395"/>
            <a:ext cx="4967830" cy="169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Heavy"/>
              </a:rPr>
              <a:t>CONTENT INDEX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91672" y="566151"/>
            <a:ext cx="2396931" cy="9154697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69353" y="1146804"/>
            <a:ext cx="7304695" cy="7993392"/>
            <a:chOff x="0" y="0"/>
            <a:chExt cx="9739593" cy="1065785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7153" r="27153"/>
            <a:stretch>
              <a:fillRect/>
            </a:stretch>
          </p:blipFill>
          <p:spPr>
            <a:xfrm>
              <a:off x="0" y="0"/>
              <a:ext cx="9739593" cy="1065785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40028" y="2591748"/>
            <a:ext cx="8183276" cy="8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0077" y="4142626"/>
            <a:ext cx="7383176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IMAGE STEGANOGRAPHY IS THE PROCESS OF HIDING INFORMATION WHICH CAN BE TEXT, IMAGE OR VIDEO INSIDE A COVER IMAGE. THE SECRET INFORMATION IS HIDDEN IN A WAY THAT IT NOT VISIBLE TO THE HUMAN EYES.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1635964"/>
            <a:ext cx="15789506" cy="7044549"/>
          </a:xfrm>
          <a:custGeom>
            <a:avLst/>
            <a:gdLst/>
            <a:ahLst/>
            <a:cxnLst/>
            <a:rect l="l" t="t" r="r" b="b"/>
            <a:pathLst>
              <a:path w="15789506" h="7044549">
                <a:moveTo>
                  <a:pt x="0" y="0"/>
                </a:moveTo>
                <a:lnTo>
                  <a:pt x="15789506" y="0"/>
                </a:lnTo>
                <a:lnTo>
                  <a:pt x="15789506" y="7044549"/>
                </a:lnTo>
                <a:lnTo>
                  <a:pt x="0" y="704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448557" y="5592637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428018" y="3191507"/>
            <a:ext cx="8926205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Protecting sensitive information is a primary motivation. Combining encryption and steganography ensures that your messages are not only hidden but also secured from unauthorized access.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9955" y="6971578"/>
            <a:ext cx="8926205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This project can be useful for individuals or organizations that need to communicate privately or securely over public channels, such as email or social media.</a:t>
            </a:r>
          </a:p>
          <a:p>
            <a:pPr>
              <a:lnSpc>
                <a:spcPts val="3750"/>
              </a:lnSpc>
            </a:pPr>
            <a:endParaRPr lang="en-US" sz="3000" spc="300">
              <a:solidFill>
                <a:srgbClr val="000000"/>
              </a:solidFill>
              <a:latin typeface="Lato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69955" y="2648681"/>
            <a:ext cx="892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PRIVACY AND SECURITY: </a:t>
            </a:r>
          </a:p>
          <a:p>
            <a:pPr>
              <a:lnSpc>
                <a:spcPts val="4200"/>
              </a:lnSpc>
            </a:pPr>
            <a:endParaRPr lang="en-US" sz="3000" spc="300">
              <a:solidFill>
                <a:srgbClr val="2B4A9D"/>
              </a:solidFill>
              <a:latin typeface="Lat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2643" y="6280648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23218" y="6280648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SECURE COMMUNICATION: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MOTIVATION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68482" y="4295510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438580" y="3238500"/>
            <a:ext cx="12910075" cy="142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r>
              <a:rPr lang="en-US" sz="3038" spc="303">
                <a:solidFill>
                  <a:srgbClr val="000000"/>
                </a:solidFill>
                <a:latin typeface="Lato Italics"/>
              </a:rPr>
              <a:t>This project offers versatility, as you can use different encryption methods and steganographic techniques to adapt to various scenarios and security requirements.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28018" y="5573972"/>
            <a:ext cx="12102371" cy="190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039" spc="303">
                <a:solidFill>
                  <a:srgbClr val="000000"/>
                </a:solidFill>
                <a:latin typeface="Lato Italics"/>
              </a:rPr>
              <a:t>By combining encryption and steganography, you can create a multi-layered approach to protect sensitive information, making it more challenging for unauthorized individuals to intercept or access the data.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8018" y="8119798"/>
            <a:ext cx="12920638" cy="142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3"/>
              </a:lnSpc>
            </a:pPr>
            <a:r>
              <a:rPr lang="en-US" sz="3042" spc="304">
                <a:solidFill>
                  <a:srgbClr val="000000"/>
                </a:solidFill>
                <a:latin typeface="Lato Italics"/>
              </a:rPr>
              <a:t> By encrypting the data before embedding it in an image, you add an extra layer of protection, making it more resilient against eavesdropping and interception.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VERSATILITY: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2643" y="498352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28018" y="498342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ENHANCED SECURITY: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8018" y="755900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RESISTANCE TO EAVESDROPPING: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BENEFITS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28950"/>
            <a:ext cx="18288000" cy="7258050"/>
            <a:chOff x="0" y="0"/>
            <a:chExt cx="6671512" cy="264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055969"/>
            <a:ext cx="18288000" cy="764684"/>
            <a:chOff x="0" y="0"/>
            <a:chExt cx="6671512" cy="278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759041"/>
            <a:ext cx="18288000" cy="764684"/>
            <a:chOff x="0" y="0"/>
            <a:chExt cx="6671512" cy="2789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80498" y="1334028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LIMITATIONS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6033" y="5013053"/>
            <a:ext cx="5885548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The amount of data that can be hidden within an image is limited by the image's size and complexity. This may not be suitable for transmitting large amounts of data.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6033" y="4143086"/>
            <a:ext cx="58855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LIMITED DATA CAPACITY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65432" y="5133975"/>
            <a:ext cx="3990165" cy="362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861" spc="286">
                <a:solidFill>
                  <a:srgbClr val="FFFFFF"/>
                </a:solidFill>
                <a:latin typeface="Lato Italics"/>
              </a:rPr>
              <a:t>Managing encryption keys is crucial for the security of the project. If key management is not handled properly, it can compromise the entire system.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65432" y="4143086"/>
            <a:ext cx="41837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KEY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12132" y="5351572"/>
            <a:ext cx="5047348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Embedding data within images can increase the size of the image, which may not be ideal in cases where file size needs to be minimized.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2132" y="4143086"/>
            <a:ext cx="50473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INCREASED FILE SIZE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FUTURE 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34500" y="2476500"/>
            <a:ext cx="8953500" cy="7810500"/>
            <a:chOff x="0" y="0"/>
            <a:chExt cx="3266261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476500"/>
            <a:ext cx="8953500" cy="7810500"/>
            <a:chOff x="0" y="0"/>
            <a:chExt cx="3266261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22770" y="7634287"/>
            <a:ext cx="8187378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The integration of steganographic methods in blockchain technology or cryptocurrency transactions could enhance privacy and security.</a:t>
            </a:r>
          </a:p>
          <a:p>
            <a:pPr>
              <a:lnSpc>
                <a:spcPts val="3750"/>
              </a:lnSpc>
            </a:pPr>
            <a:endParaRPr lang="en-US" sz="3000" spc="150">
              <a:solidFill>
                <a:srgbClr val="FFFFFF"/>
              </a:solidFill>
              <a:latin typeface="Lato Italics"/>
            </a:endParaRPr>
          </a:p>
          <a:p>
            <a:pPr>
              <a:lnSpc>
                <a:spcPts val="3750"/>
              </a:lnSpc>
            </a:pPr>
            <a:endParaRPr lang="en-US" sz="3000" spc="150">
              <a:solidFill>
                <a:srgbClr val="FFFFFF"/>
              </a:solidFill>
              <a:latin typeface="Lato Italics"/>
            </a:endParaRP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353" y="4391750"/>
            <a:ext cx="8266794" cy="19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6"/>
              </a:lnSpc>
            </a:pPr>
            <a:r>
              <a:rPr lang="en-US" sz="3029" spc="151">
                <a:solidFill>
                  <a:srgbClr val="FFFFFF"/>
                </a:solidFill>
                <a:latin typeface="Lato Italics"/>
              </a:rPr>
              <a:t>The integration of machine learning and artificial intelligence in steganography and encryption could provide more robust security and detection techniques.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770" y="6453187"/>
            <a:ext cx="818737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BLOCKCHAIN AND CRYPTOCURRENCIES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061" y="3102360"/>
            <a:ext cx="8570439" cy="110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6"/>
              </a:lnSpc>
            </a:pPr>
            <a:r>
              <a:rPr lang="en-US" sz="3140" spc="314">
                <a:solidFill>
                  <a:srgbClr val="FFFFFF"/>
                </a:solidFill>
                <a:latin typeface="Lato Bold"/>
              </a:rPr>
              <a:t>MACHINE LEARNING AND AI INTEGRATION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508612" y="2846387"/>
            <a:ext cx="818737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CONTENT PROTECTION AND COPYRIGHT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08612" y="4181644"/>
            <a:ext cx="8605275" cy="523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6"/>
              </a:lnSpc>
            </a:pPr>
            <a:r>
              <a:rPr lang="en-US" sz="3053" spc="152">
                <a:solidFill>
                  <a:srgbClr val="FFFFFF"/>
                </a:solidFill>
                <a:latin typeface="Lato Italics"/>
              </a:rPr>
              <a:t>Further applications in digital watermarking and content protection could emerge, allowing creators to protect their intellectual property online.</a:t>
            </a:r>
          </a:p>
          <a:p>
            <a:pPr>
              <a:lnSpc>
                <a:spcPts val="3816"/>
              </a:lnSpc>
            </a:pPr>
            <a:endParaRPr lang="en-US" sz="3053" spc="152">
              <a:solidFill>
                <a:srgbClr val="FFFFFF"/>
              </a:solidFill>
              <a:latin typeface="Lato Italics"/>
            </a:endParaRPr>
          </a:p>
          <a:p>
            <a:pPr>
              <a:lnSpc>
                <a:spcPts val="3816"/>
              </a:lnSpc>
            </a:pPr>
            <a:r>
              <a:rPr lang="en-US" sz="3053" spc="152">
                <a:solidFill>
                  <a:srgbClr val="FFFFFF"/>
                </a:solidFill>
                <a:latin typeface="Lato Italics"/>
              </a:rPr>
              <a:t>3D and VR Environments: With the increasing use of 3D media and virtual reality (VR), watermarking techniques will need to adapt to protect and verify the ownership of immersive content.</a:t>
            </a:r>
          </a:p>
          <a:p>
            <a:pPr>
              <a:lnSpc>
                <a:spcPts val="3816"/>
              </a:lnSpc>
            </a:pPr>
            <a:endParaRPr lang="en-US" sz="3053" spc="152">
              <a:solidFill>
                <a:srgbClr val="FFFFFF"/>
              </a:solidFill>
              <a:latin typeface="Lato Itali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959481" y="9157903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959481" y="-5238467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123218" y="878380"/>
            <a:ext cx="70207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REFERENCES</a:t>
            </a: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456593" y="4211392"/>
            <a:ext cx="8444965" cy="86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 u="sng" dirty="0">
                <a:solidFill>
                  <a:srgbClr val="0070C0"/>
                </a:solidFill>
                <a:latin typeface="Arimo"/>
                <a:hlinkClick r:id="rId2" tooltip="https://ieeexplore.ieee.or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56593" y="3020766"/>
            <a:ext cx="10269302" cy="86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 u="sng" dirty="0">
                <a:solidFill>
                  <a:srgbClr val="0070C0"/>
                </a:solidFill>
                <a:latin typeface="Arimo"/>
                <a:hlinkClick r:id="rId2" tooltip="https://ieeexplore.ieee.or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5299" u="sng" dirty="0">
                <a:solidFill>
                  <a:srgbClr val="0070C0"/>
                </a:solidFill>
                <a:latin typeface="Arimo"/>
              </a:rPr>
              <a:t>www.geeksforgeeks.org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56593" y="5400675"/>
            <a:ext cx="8444965" cy="86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 u="sng" dirty="0">
                <a:solidFill>
                  <a:srgbClr val="0070C0"/>
                </a:solidFill>
                <a:latin typeface="Arimo"/>
              </a:rPr>
              <a:t>dl.acm.org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457</Words>
  <Application>Microsoft Office PowerPoint</Application>
  <PresentationFormat>Custom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Arimo</vt:lpstr>
      <vt:lpstr>Lato</vt:lpstr>
      <vt:lpstr>Poppins Ultra-Bold</vt:lpstr>
      <vt:lpstr>Poppins Heavy</vt:lpstr>
      <vt:lpstr>Lato Italics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STEGANOGRAPHY</dc:title>
  <cp:lastModifiedBy>veja Odedra</cp:lastModifiedBy>
  <cp:revision>2</cp:revision>
  <dcterms:created xsi:type="dcterms:W3CDTF">2006-08-16T00:00:00Z</dcterms:created>
  <dcterms:modified xsi:type="dcterms:W3CDTF">2023-11-08T11:09:33Z</dcterms:modified>
  <dc:identifier>DAFzfYxjQi4</dc:identifier>
</cp:coreProperties>
</file>